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ABD5091-2AAB-42CB-86FF-89F985D5B882}" type="datetimeFigureOut">
              <a:rPr lang="en-US" smtClean="0"/>
              <a:t>8/2/2011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95815C9-AB85-419B-BFFB-1CCACEAC5C35}"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BD5091-2AAB-42CB-86FF-89F985D5B882}" type="datetimeFigureOut">
              <a:rPr lang="en-US" smtClean="0"/>
              <a:t>8/2/2011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815C9-AB85-419B-BFFB-1CCACEAC5C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BD5091-2AAB-42CB-86FF-89F985D5B882}" type="datetimeFigureOut">
              <a:rPr lang="en-US" smtClean="0"/>
              <a:t>8/2/2011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815C9-AB85-419B-BFFB-1CCACEAC5C35}"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ABD5091-2AAB-42CB-86FF-89F985D5B882}" type="datetimeFigureOut">
              <a:rPr lang="en-US" smtClean="0"/>
              <a:t>8/2/2011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815C9-AB85-419B-BFFB-1CCACEAC5C35}"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ABD5091-2AAB-42CB-86FF-89F985D5B882}" type="datetimeFigureOut">
              <a:rPr lang="en-US" smtClean="0"/>
              <a:t>8/2/2011</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95815C9-AB85-419B-BFFB-1CCACEAC5C35}"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ABD5091-2AAB-42CB-86FF-89F985D5B882}" type="datetimeFigureOut">
              <a:rPr lang="en-US" smtClean="0"/>
              <a:t>8/2/2011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815C9-AB85-419B-BFFB-1CCACEAC5C35}"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ABD5091-2AAB-42CB-86FF-89F985D5B882}" type="datetimeFigureOut">
              <a:rPr lang="en-US" smtClean="0"/>
              <a:t>8/2/2011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5815C9-AB85-419B-BFFB-1CCACEAC5C35}"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BD5091-2AAB-42CB-86FF-89F985D5B882}" type="datetimeFigureOut">
              <a:rPr lang="en-US" smtClean="0"/>
              <a:t>8/2/2011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5815C9-AB85-419B-BFFB-1CCACEAC5C35}"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D5091-2AAB-42CB-86FF-89F985D5B882}" type="datetimeFigureOut">
              <a:rPr lang="en-US" smtClean="0"/>
              <a:t>8/2/2011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5815C9-AB85-419B-BFFB-1CCACEAC5C35}"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BD5091-2AAB-42CB-86FF-89F985D5B882}" type="datetimeFigureOut">
              <a:rPr lang="en-US" smtClean="0"/>
              <a:t>8/2/2011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815C9-AB85-419B-BFFB-1CCACEAC5C35}"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BD5091-2AAB-42CB-86FF-89F985D5B882}" type="datetimeFigureOut">
              <a:rPr lang="en-US" smtClean="0"/>
              <a:t>8/2/2011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815C9-AB85-419B-BFFB-1CCACEAC5C35}"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ABD5091-2AAB-42CB-86FF-89F985D5B882}" type="datetimeFigureOut">
              <a:rPr lang="en-US" smtClean="0"/>
              <a:t>8/2/2011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95815C9-AB85-419B-BFFB-1CCACEAC5C35}"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kaywa.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Dealing with Digital Natives</a:t>
            </a:r>
            <a:endParaRPr lang="en-US" dirty="0"/>
          </a:p>
        </p:txBody>
      </p:sp>
      <p:sp>
        <p:nvSpPr>
          <p:cNvPr id="3" name="Subtitle 2"/>
          <p:cNvSpPr>
            <a:spLocks noGrp="1"/>
          </p:cNvSpPr>
          <p:nvPr>
            <p:ph type="subTitle" idx="1"/>
          </p:nvPr>
        </p:nvSpPr>
        <p:spPr/>
        <p:txBody>
          <a:bodyPr>
            <a:normAutofit/>
          </a:bodyPr>
          <a:lstStyle/>
          <a:p>
            <a:r>
              <a:rPr lang="en-US" dirty="0" smtClean="0"/>
              <a:t>Rob </a:t>
            </a:r>
            <a:r>
              <a:rPr lang="en-US" dirty="0" err="1" smtClean="0"/>
              <a:t>Honomichl</a:t>
            </a:r>
            <a:r>
              <a:rPr lang="en-US" dirty="0" smtClean="0"/>
              <a:t> – Dakota State University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What the Q is a QR Code?</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457200" y="1600200"/>
            <a:ext cx="4114800" cy="4525963"/>
          </a:xfrm>
        </p:spPr>
        <p:txBody>
          <a:bodyPr>
            <a:normAutofit/>
          </a:bodyPr>
          <a:lstStyle/>
          <a:p>
            <a:r>
              <a:rPr lang="en-US" dirty="0" smtClean="0">
                <a:latin typeface="Courier New" pitchFamily="49" charset="0"/>
                <a:cs typeface="Courier New" pitchFamily="49" charset="0"/>
              </a:rPr>
              <a:t>You see them everywhere.</a:t>
            </a:r>
          </a:p>
          <a:p>
            <a:r>
              <a:rPr lang="en-US" dirty="0" smtClean="0">
                <a:latin typeface="Courier New" pitchFamily="49" charset="0"/>
                <a:cs typeface="Courier New" pitchFamily="49" charset="0"/>
              </a:rPr>
              <a:t>How can my students use them?</a:t>
            </a:r>
          </a:p>
          <a:p>
            <a:r>
              <a:rPr lang="en-US" dirty="0" smtClean="0">
                <a:latin typeface="Courier New" pitchFamily="49" charset="0"/>
                <a:cs typeface="Courier New" pitchFamily="49" charset="0"/>
              </a:rPr>
              <a:t>How do I make them?</a:t>
            </a:r>
          </a:p>
          <a:p>
            <a:r>
              <a:rPr lang="en-US" dirty="0" smtClean="0">
                <a:latin typeface="Courier New" pitchFamily="49" charset="0"/>
                <a:cs typeface="Courier New" pitchFamily="49" charset="0"/>
              </a:rPr>
              <a:t>How do I use them</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hlinkClick r:id="rId2"/>
              </a:rPr>
              <a:t>http://kaywa.com</a:t>
            </a:r>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p:txBody>
      </p:sp>
      <p:pic>
        <p:nvPicPr>
          <p:cNvPr id="16386" name="Picture 2" descr="http://qrcode.kaywa.com/img.php?s=8&amp;d=http%3A%2F%2Fdoe.sd.gov%2Focte%2Ftraining.asp"/>
          <p:cNvPicPr>
            <a:picLocks noChangeAspect="1" noChangeArrowheads="1"/>
          </p:cNvPicPr>
          <p:nvPr/>
        </p:nvPicPr>
        <p:blipFill>
          <a:blip r:embed="rId3" cstate="print"/>
          <a:srcRect/>
          <a:stretch>
            <a:fillRect/>
          </a:stretch>
        </p:blipFill>
        <p:spPr bwMode="auto">
          <a:xfrm>
            <a:off x="5334000" y="2362200"/>
            <a:ext cx="2667000" cy="2667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urier New" pitchFamily="49" charset="0"/>
                <a:cs typeface="Courier New" pitchFamily="49" charset="0"/>
              </a:rPr>
              <a:t>We Are Mobile…Let’s Embrace It</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a:bodyPr>
          <a:lstStyle/>
          <a:p>
            <a:r>
              <a:rPr lang="en-US" dirty="0" err="1" smtClean="0">
                <a:latin typeface="Courier New" pitchFamily="49" charset="0"/>
                <a:cs typeface="Courier New" pitchFamily="49" charset="0"/>
              </a:rPr>
              <a:t>AirCards</a:t>
            </a:r>
            <a:endParaRPr lang="en-US" dirty="0" smtClean="0">
              <a:latin typeface="Courier New" pitchFamily="49" charset="0"/>
              <a:cs typeface="Courier New" pitchFamily="49" charset="0"/>
            </a:endParaRPr>
          </a:p>
          <a:p>
            <a:r>
              <a:rPr lang="en-US" dirty="0" err="1" smtClean="0">
                <a:latin typeface="Courier New" pitchFamily="49" charset="0"/>
                <a:cs typeface="Courier New" pitchFamily="49" charset="0"/>
              </a:rPr>
              <a:t>iPads</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Laptops/</a:t>
            </a:r>
            <a:r>
              <a:rPr lang="en-US" dirty="0" err="1" smtClean="0">
                <a:latin typeface="Courier New" pitchFamily="49" charset="0"/>
                <a:cs typeface="Courier New" pitchFamily="49" charset="0"/>
              </a:rPr>
              <a:t>Netbooks</a:t>
            </a:r>
            <a:endParaRPr lang="en-US" dirty="0" smtClean="0">
              <a:latin typeface="Courier New" pitchFamily="49" charset="0"/>
              <a:cs typeface="Courier New" pitchFamily="49" charset="0"/>
            </a:endParaRPr>
          </a:p>
          <a:p>
            <a:r>
              <a:rPr lang="en-US" dirty="0" err="1" smtClean="0">
                <a:latin typeface="Courier New" pitchFamily="49" charset="0"/>
                <a:cs typeface="Courier New" pitchFamily="49" charset="0"/>
              </a:rPr>
              <a:t>Smartphones</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iPods</a:t>
            </a:r>
          </a:p>
          <a:p>
            <a:r>
              <a:rPr lang="en-US" dirty="0" smtClean="0">
                <a:latin typeface="Courier New" pitchFamily="49" charset="0"/>
                <a:cs typeface="Courier New" pitchFamily="49" charset="0"/>
              </a:rPr>
              <a:t>Do we fight the change of personal portable technology or do we embrace it and find a way to use it in the classroom?</a:t>
            </a:r>
            <a:endParaRPr lang="en-US" dirty="0">
              <a:latin typeface="Courier New" pitchFamily="49" charset="0"/>
              <a:cs typeface="Courier New" pitchFamily="49"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 </a:t>
            </a:r>
            <a:r>
              <a:rPr lang="en-US" dirty="0" err="1" smtClean="0"/>
              <a:t>Prensky</a:t>
            </a:r>
            <a:r>
              <a:rPr lang="en-US" dirty="0" smtClean="0"/>
              <a:t> and Digital Natives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Some </a:t>
            </a:r>
            <a:r>
              <a:rPr lang="en-US" dirty="0" smtClean="0"/>
              <a:t>argue, the students aren't "really" native speakers of the digital language of computers, cell phones, video games and the Internet.  In fact they argue, often their students know very little about technology.  If that's true, I say shame on the adult for not ensuring students have the access they need to be fully immersed in today's digital environment.  </a:t>
            </a:r>
            <a:endParaRPr lang="en-US" dirty="0" smtClean="0"/>
          </a:p>
          <a:p>
            <a:r>
              <a:rPr lang="en-US" dirty="0" smtClean="0"/>
              <a:t>When it </a:t>
            </a:r>
            <a:r>
              <a:rPr lang="en-US" dirty="0" smtClean="0"/>
              <a:t>comes to being a Digital Native or Digital Immigrant, the reality is that it is less about when you were born and more about how you engage in our digital world today.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about your students</a:t>
            </a:r>
            <a:endParaRPr lang="en-US" dirty="0"/>
          </a:p>
        </p:txBody>
      </p:sp>
      <p:sp>
        <p:nvSpPr>
          <p:cNvPr id="3" name="Content Placeholder 2"/>
          <p:cNvSpPr>
            <a:spLocks noGrp="1"/>
          </p:cNvSpPr>
          <p:nvPr>
            <p:ph sz="quarter" idx="1"/>
          </p:nvPr>
        </p:nvSpPr>
        <p:spPr/>
        <p:txBody>
          <a:bodyPr/>
          <a:lstStyle/>
          <a:p>
            <a:r>
              <a:rPr lang="en-US" dirty="0" err="1" smtClean="0"/>
              <a:t>Cellphone</a:t>
            </a:r>
            <a:endParaRPr lang="en-US" dirty="0" smtClean="0"/>
          </a:p>
          <a:p>
            <a:pPr lvl="1"/>
            <a:r>
              <a:rPr lang="en-US" dirty="0" smtClean="0"/>
              <a:t>How old were you when you got your first </a:t>
            </a:r>
            <a:r>
              <a:rPr lang="en-US" dirty="0" err="1" smtClean="0"/>
              <a:t>Cellphone</a:t>
            </a:r>
            <a:r>
              <a:rPr lang="en-US" dirty="0" smtClean="0"/>
              <a:t>?</a:t>
            </a:r>
          </a:p>
          <a:p>
            <a:pPr lvl="1"/>
            <a:r>
              <a:rPr lang="en-US" dirty="0" smtClean="0"/>
              <a:t>How many </a:t>
            </a:r>
            <a:r>
              <a:rPr lang="en-US" dirty="0" err="1" smtClean="0"/>
              <a:t>cellphones</a:t>
            </a:r>
            <a:r>
              <a:rPr lang="en-US" dirty="0" smtClean="0"/>
              <a:t> have you owned (not including losing or breaking)?</a:t>
            </a:r>
          </a:p>
          <a:p>
            <a:pPr lvl="1"/>
            <a:r>
              <a:rPr lang="en-US" dirty="0" smtClean="0"/>
              <a:t>Do you still have a landline phone?</a:t>
            </a:r>
          </a:p>
          <a:p>
            <a:pPr lvl="1"/>
            <a:r>
              <a:rPr lang="en-US" dirty="0" smtClean="0"/>
              <a:t>What age do you think a kid should get a </a:t>
            </a:r>
            <a:r>
              <a:rPr lang="en-US" dirty="0" err="1" smtClean="0"/>
              <a:t>cellphone</a:t>
            </a:r>
            <a:r>
              <a:rPr lang="en-US" dirty="0" smtClean="0"/>
              <a:t>?</a:t>
            </a:r>
          </a:p>
          <a:p>
            <a:pPr lvl="1"/>
            <a:r>
              <a:rPr lang="en-US" dirty="0" smtClean="0"/>
              <a:t>Do you have a </a:t>
            </a:r>
            <a:r>
              <a:rPr lang="en-US" dirty="0" err="1" smtClean="0"/>
              <a:t>smartphone</a:t>
            </a:r>
            <a:r>
              <a:rPr lang="en-US" dirty="0" smtClean="0"/>
              <a:t>, does your kid have a </a:t>
            </a:r>
            <a:r>
              <a:rPr lang="en-US" dirty="0" err="1" smtClean="0"/>
              <a:t>smartphone</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live on our phones.</a:t>
            </a:r>
            <a:endParaRPr lang="en-US" dirty="0"/>
          </a:p>
        </p:txBody>
      </p:sp>
      <p:sp>
        <p:nvSpPr>
          <p:cNvPr id="3" name="Content Placeholder 2"/>
          <p:cNvSpPr>
            <a:spLocks noGrp="1"/>
          </p:cNvSpPr>
          <p:nvPr>
            <p:ph sz="quarter" idx="1"/>
          </p:nvPr>
        </p:nvSpPr>
        <p:spPr/>
        <p:txBody>
          <a:bodyPr/>
          <a:lstStyle/>
          <a:p>
            <a:r>
              <a:rPr lang="en-US" dirty="0" smtClean="0"/>
              <a:t>Email</a:t>
            </a:r>
          </a:p>
          <a:p>
            <a:r>
              <a:rPr lang="en-US" dirty="0" err="1" smtClean="0"/>
              <a:t>Facebook</a:t>
            </a:r>
            <a:endParaRPr lang="en-US" dirty="0" smtClean="0"/>
          </a:p>
          <a:p>
            <a:r>
              <a:rPr lang="en-US" dirty="0" smtClean="0"/>
              <a:t>Twitter</a:t>
            </a:r>
          </a:p>
          <a:p>
            <a:r>
              <a:rPr lang="en-US" dirty="0" smtClean="0"/>
              <a:t>Foursquare</a:t>
            </a:r>
          </a:p>
          <a:p>
            <a:r>
              <a:rPr lang="en-US" dirty="0" smtClean="0"/>
              <a:t>Barcode Scanners</a:t>
            </a:r>
          </a:p>
          <a:p>
            <a:r>
              <a:rPr lang="en-US" dirty="0" smtClean="0"/>
              <a:t>We don’t like to talk</a:t>
            </a:r>
          </a:p>
          <a:p>
            <a:r>
              <a:rPr lang="en-US" dirty="0" smtClean="0"/>
              <a:t>Guess what, it does as much or more as my computer does.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talk about computers</a:t>
            </a:r>
            <a:endParaRPr lang="en-US" dirty="0"/>
          </a:p>
        </p:txBody>
      </p:sp>
      <p:sp>
        <p:nvSpPr>
          <p:cNvPr id="3" name="Content Placeholder 2"/>
          <p:cNvSpPr>
            <a:spLocks noGrp="1"/>
          </p:cNvSpPr>
          <p:nvPr>
            <p:ph sz="quarter" idx="1"/>
          </p:nvPr>
        </p:nvSpPr>
        <p:spPr/>
        <p:txBody>
          <a:bodyPr/>
          <a:lstStyle/>
          <a:p>
            <a:r>
              <a:rPr lang="en-US" dirty="0" smtClean="0"/>
              <a:t>What year did you get your first computer in your home?</a:t>
            </a:r>
          </a:p>
          <a:p>
            <a:r>
              <a:rPr lang="en-US" dirty="0" smtClean="0"/>
              <a:t>What year did you get internet at your home?</a:t>
            </a:r>
          </a:p>
          <a:p>
            <a:pPr lvl="1"/>
            <a:r>
              <a:rPr lang="en-US" dirty="0" smtClean="0"/>
              <a:t>Dialup or </a:t>
            </a:r>
            <a:r>
              <a:rPr lang="en-US" dirty="0" err="1" smtClean="0"/>
              <a:t>BroadBand</a:t>
            </a:r>
            <a:endParaRPr lang="en-US" dirty="0" smtClean="0"/>
          </a:p>
          <a:p>
            <a:r>
              <a:rPr lang="en-US" dirty="0" smtClean="0"/>
              <a:t>Do you remember the specs of your first computer?</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you give up first?</a:t>
            </a:r>
            <a:endParaRPr lang="en-US" dirty="0"/>
          </a:p>
        </p:txBody>
      </p:sp>
      <p:sp>
        <p:nvSpPr>
          <p:cNvPr id="3" name="Content Placeholder 2"/>
          <p:cNvSpPr>
            <a:spLocks noGrp="1"/>
          </p:cNvSpPr>
          <p:nvPr>
            <p:ph sz="quarter" idx="1"/>
          </p:nvPr>
        </p:nvSpPr>
        <p:spPr/>
        <p:txBody>
          <a:bodyPr/>
          <a:lstStyle/>
          <a:p>
            <a:r>
              <a:rPr lang="en-US" dirty="0" smtClean="0"/>
              <a:t>Cable TV or Internet</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Ok, so why the hell does this matter.</a:t>
            </a:r>
            <a:endParaRPr lang="en-US" dirty="0"/>
          </a:p>
        </p:txBody>
      </p:sp>
      <p:sp>
        <p:nvSpPr>
          <p:cNvPr id="3" name="Content Placeholder 2"/>
          <p:cNvSpPr>
            <a:spLocks noGrp="1"/>
          </p:cNvSpPr>
          <p:nvPr>
            <p:ph sz="quarter" idx="1"/>
          </p:nvPr>
        </p:nvSpPr>
        <p:spPr>
          <a:xfrm>
            <a:off x="457200" y="1219200"/>
            <a:ext cx="3048000" cy="4937760"/>
          </a:xfrm>
        </p:spPr>
        <p:txBody>
          <a:bodyPr>
            <a:normAutofit lnSpcReduction="10000"/>
          </a:bodyPr>
          <a:lstStyle/>
          <a:p>
            <a:r>
              <a:rPr lang="en-US" dirty="0" smtClean="0"/>
              <a:t>I want to tell you a story of my 3 year old.</a:t>
            </a:r>
            <a:endParaRPr lang="en-US" dirty="0" smtClean="0"/>
          </a:p>
          <a:p>
            <a:r>
              <a:rPr lang="en-US" dirty="0" smtClean="0"/>
              <a:t>What will she be like when she is in school? What do we do to make education relevant to her?</a:t>
            </a:r>
          </a:p>
        </p:txBody>
      </p:sp>
      <p:pic>
        <p:nvPicPr>
          <p:cNvPr id="1026" name="Picture 2" descr="C:\Users\honomicr\AppData\Local\Microsoft\Windows\Temporary Internet Files\Content.IE5\4YUE8Q82\2011-07-27_15-56-57_67[1].jpg"/>
          <p:cNvPicPr>
            <a:picLocks noChangeAspect="1" noChangeArrowheads="1"/>
          </p:cNvPicPr>
          <p:nvPr/>
        </p:nvPicPr>
        <p:blipFill>
          <a:blip r:embed="rId2" cstate="print"/>
          <a:srcRect/>
          <a:stretch>
            <a:fillRect/>
          </a:stretch>
        </p:blipFill>
        <p:spPr bwMode="auto">
          <a:xfrm rot="5400000">
            <a:off x="3718298" y="2041898"/>
            <a:ext cx="5867400" cy="330760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gonetworkstl.com/wp-content/uploads/2010/12/cloud.png"/>
          <p:cNvPicPr>
            <a:picLocks noChangeAspect="1" noChangeArrowheads="1"/>
          </p:cNvPicPr>
          <p:nvPr/>
        </p:nvPicPr>
        <p:blipFill>
          <a:blip r:embed="rId2" cstate="print"/>
          <a:srcRect/>
          <a:stretch>
            <a:fillRect/>
          </a:stretch>
        </p:blipFill>
        <p:spPr bwMode="auto">
          <a:xfrm>
            <a:off x="3200400" y="2857500"/>
            <a:ext cx="5715000" cy="3009900"/>
          </a:xfrm>
          <a:prstGeom prst="rect">
            <a:avLst/>
          </a:prstGeom>
          <a:noFill/>
        </p:spPr>
      </p:pic>
      <p:sp>
        <p:nvSpPr>
          <p:cNvPr id="2" name="Title 1"/>
          <p:cNvSpPr>
            <a:spLocks noGrp="1"/>
          </p:cNvSpPr>
          <p:nvPr>
            <p:ph type="title"/>
          </p:nvPr>
        </p:nvSpPr>
        <p:spPr/>
        <p:txBody>
          <a:bodyPr/>
          <a:lstStyle/>
          <a:p>
            <a:r>
              <a:rPr lang="en-US" dirty="0" smtClean="0">
                <a:latin typeface="Courier New" pitchFamily="49" charset="0"/>
                <a:cs typeface="Courier New" pitchFamily="49" charset="0"/>
              </a:rPr>
              <a:t>What the C is the cloud?</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a:bodyPr>
          <a:lstStyle/>
          <a:p>
            <a:r>
              <a:rPr lang="en-US" dirty="0" smtClean="0">
                <a:latin typeface="Courier New" pitchFamily="49" charset="0"/>
                <a:cs typeface="Courier New" pitchFamily="49" charset="0"/>
              </a:rPr>
              <a:t>We use to call this the internet, however this has become a buzz word.  I like to call it someone else stores you stuff on their stuff instead of you storing it on your stuff.</a:t>
            </a:r>
          </a:p>
          <a:p>
            <a:pPr lvl="1"/>
            <a:r>
              <a:rPr lang="en-US" dirty="0" err="1" smtClean="0">
                <a:latin typeface="Courier New" pitchFamily="49" charset="0"/>
                <a:cs typeface="Courier New" pitchFamily="49" charset="0"/>
              </a:rPr>
              <a:t>Dropbox</a:t>
            </a:r>
            <a:endParaRPr lang="en-US" dirty="0" smtClean="0">
              <a:latin typeface="Courier New" pitchFamily="49" charset="0"/>
              <a:cs typeface="Courier New" pitchFamily="49" charset="0"/>
            </a:endParaRPr>
          </a:p>
          <a:p>
            <a:pPr lvl="1"/>
            <a:r>
              <a:rPr lang="en-US" dirty="0" smtClean="0">
                <a:latin typeface="Courier New" pitchFamily="49" charset="0"/>
                <a:cs typeface="Courier New" pitchFamily="49" charset="0"/>
              </a:rPr>
              <a:t>Google Docs</a:t>
            </a:r>
          </a:p>
          <a:p>
            <a:pPr lvl="1"/>
            <a:r>
              <a:rPr lang="en-US" dirty="0" smtClean="0">
                <a:latin typeface="Courier New" pitchFamily="49" charset="0"/>
                <a:cs typeface="Courier New" pitchFamily="49" charset="0"/>
              </a:rPr>
              <a:t>Office Online</a:t>
            </a:r>
          </a:p>
          <a:p>
            <a:pPr lvl="1"/>
            <a:r>
              <a:rPr lang="en-US" dirty="0" err="1" smtClean="0">
                <a:latin typeface="Courier New" pitchFamily="49" charset="0"/>
                <a:cs typeface="Courier New" pitchFamily="49" charset="0"/>
              </a:rPr>
              <a:t>SkyDrive</a:t>
            </a:r>
            <a:endParaRPr lang="en-US" dirty="0" smtClean="0">
              <a:latin typeface="Courier New" pitchFamily="49" charset="0"/>
              <a:cs typeface="Courier New" pitchFamily="49" charset="0"/>
            </a:endParaRPr>
          </a:p>
          <a:p>
            <a:pPr lvl="1"/>
            <a:r>
              <a:rPr lang="en-US" dirty="0" smtClean="0">
                <a:latin typeface="Courier New" pitchFamily="49" charset="0"/>
                <a:cs typeface="Courier New" pitchFamily="49" charset="0"/>
              </a:rPr>
              <a:t>Well and just about anything web 2.0</a:t>
            </a:r>
            <a:endParaRPr 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urier New" pitchFamily="49" charset="0"/>
                <a:cs typeface="Courier New" pitchFamily="49" charset="0"/>
              </a:rPr>
              <a:t>What the F is </a:t>
            </a:r>
            <a:r>
              <a:rPr lang="en-US" dirty="0" err="1" smtClean="0">
                <a:latin typeface="Courier New" pitchFamily="49" charset="0"/>
                <a:cs typeface="Courier New" pitchFamily="49" charset="0"/>
              </a:rPr>
              <a:t>FourSquare</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457200" y="1600200"/>
            <a:ext cx="4114800" cy="4525963"/>
          </a:xfrm>
        </p:spPr>
        <p:txBody>
          <a:bodyPr>
            <a:normAutofit lnSpcReduction="10000"/>
          </a:bodyPr>
          <a:lstStyle/>
          <a:p>
            <a:r>
              <a:rPr lang="en-US" dirty="0" smtClean="0">
                <a:latin typeface="Courier New" pitchFamily="49" charset="0"/>
                <a:cs typeface="Courier New" pitchFamily="49" charset="0"/>
              </a:rPr>
              <a:t>Not for the playground</a:t>
            </a:r>
          </a:p>
          <a:p>
            <a:r>
              <a:rPr lang="en-US" dirty="0" smtClean="0">
                <a:latin typeface="Courier New" pitchFamily="49" charset="0"/>
                <a:cs typeface="Courier New" pitchFamily="49" charset="0"/>
              </a:rPr>
              <a:t>How is it being used in technology, business, and marketing?</a:t>
            </a:r>
          </a:p>
          <a:p>
            <a:r>
              <a:rPr lang="en-US" dirty="0" smtClean="0">
                <a:latin typeface="Courier New" pitchFamily="49" charset="0"/>
                <a:cs typeface="Courier New" pitchFamily="49" charset="0"/>
              </a:rPr>
              <a:t>Why do we care about telling people where we are or where we go?</a:t>
            </a:r>
            <a:endParaRPr lang="en-US" dirty="0">
              <a:latin typeface="Courier New" pitchFamily="49" charset="0"/>
              <a:cs typeface="Courier New" pitchFamily="49" charset="0"/>
            </a:endParaRPr>
          </a:p>
        </p:txBody>
      </p:sp>
      <p:pic>
        <p:nvPicPr>
          <p:cNvPr id="1026" name="Picture 2" descr="http://kojobaffoe.com/wp-content/uploads/2011/03/Foursquare-Logo.jpg"/>
          <p:cNvPicPr>
            <a:picLocks noChangeAspect="1" noChangeArrowheads="1"/>
          </p:cNvPicPr>
          <p:nvPr/>
        </p:nvPicPr>
        <p:blipFill>
          <a:blip r:embed="rId2" cstate="print"/>
          <a:srcRect/>
          <a:stretch>
            <a:fillRect/>
          </a:stretch>
        </p:blipFill>
        <p:spPr bwMode="auto">
          <a:xfrm>
            <a:off x="4656220" y="2209800"/>
            <a:ext cx="4275221" cy="31242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Custom 1">
      <a:majorFont>
        <a:latin typeface="Courier New"/>
        <a:ea typeface=""/>
        <a:cs typeface=""/>
      </a:majorFont>
      <a:minorFont>
        <a:latin typeface="Courier New"/>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48F12E19AFFD478CB14B60BC2FAD2C" ma:contentTypeVersion="0" ma:contentTypeDescription="Create a new document." ma:contentTypeScope="" ma:versionID="a76db81ab36475cf84c05193440f705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5CDC94-2D1D-4EBE-9833-0B828E51F062}"/>
</file>

<file path=customXml/itemProps2.xml><?xml version="1.0" encoding="utf-8"?>
<ds:datastoreItem xmlns:ds="http://schemas.openxmlformats.org/officeDocument/2006/customXml" ds:itemID="{58935B77-C6BA-4CAA-8857-8D7FB592CA96}"/>
</file>

<file path=customXml/itemProps3.xml><?xml version="1.0" encoding="utf-8"?>
<ds:datastoreItem xmlns:ds="http://schemas.openxmlformats.org/officeDocument/2006/customXml" ds:itemID="{9AEBEFDC-3B54-40A5-BE73-E396145FA6B2}"/>
</file>

<file path=docProps/app.xml><?xml version="1.0" encoding="utf-8"?>
<Properties xmlns="http://schemas.openxmlformats.org/officeDocument/2006/extended-properties" xmlns:vt="http://schemas.openxmlformats.org/officeDocument/2006/docPropsVTypes">
  <Template>Origin</Template>
  <TotalTime>217</TotalTime>
  <Words>398</Words>
  <Application>Microsoft Office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Dealing with Digital Natives</vt:lpstr>
      <vt:lpstr>Marc Prensky and Digital Natives</vt:lpstr>
      <vt:lpstr>Let’s talk about your students</vt:lpstr>
      <vt:lpstr>Why we live on our phones.</vt:lpstr>
      <vt:lpstr>Let’s talk about computers</vt:lpstr>
      <vt:lpstr>What would you give up first?</vt:lpstr>
      <vt:lpstr>Ok, so why the hell does this matter.</vt:lpstr>
      <vt:lpstr>What the C is the cloud?</vt:lpstr>
      <vt:lpstr>What the F is FourSquare?</vt:lpstr>
      <vt:lpstr>What the Q is a QR Code?</vt:lpstr>
      <vt:lpstr>We Are Mobile…Let’s Embrace It</vt:lpstr>
    </vt:vector>
  </TitlesOfParts>
  <Company>mcsd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Digital Natives</dc:title>
  <dc:creator>honomicr</dc:creator>
  <cp:lastModifiedBy>honomicr</cp:lastModifiedBy>
  <cp:revision>11</cp:revision>
  <dcterms:created xsi:type="dcterms:W3CDTF">2011-08-02T15:58:44Z</dcterms:created>
  <dcterms:modified xsi:type="dcterms:W3CDTF">2011-08-02T19:36:18Z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0x0101002A48F12E19AFFD478CB14B60BC2FAD2C</vt:lpwstr>
  </property>
</Properties>
</file>